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4" r:id="rId2"/>
    <p:sldId id="308" r:id="rId3"/>
    <p:sldId id="309" r:id="rId4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sz="20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0"/>
    <a:srgbClr val="3333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2" d="100"/>
          <a:sy n="82" d="100"/>
        </p:scale>
        <p:origin x="156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8918C2-F16F-455A-BAFC-E97C9C46022A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415752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256E3D9-5104-4E34-BAA4-1F393FC23D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83150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DCDC2F9-8A74-4A65-888D-42C1BEC87A3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33830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F50E98A1-8531-43AA-B62B-A5D80E5226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414384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EC9299B-9396-40A2-BA80-7D115DF918D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2164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CEAA4E4-DE35-4F86-81F2-6DA365DB5E8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725859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8C54BE1-8B4A-4EF0-A603-1E0983D37B20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956458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2051ECA-E3D8-45C9-9E0F-62BAA7F19882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535201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AE0B034-6443-44F3-9B0C-6B6312906A1E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0311040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2DE24707-AB04-40EC-A744-BA6A8E8D1F8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965916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7739558-F0C8-4028-A421-5A5E670B86D5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8576958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400">
                <a:latin typeface="Arial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400"/>
            </a:lvl1pPr>
          </a:lstStyle>
          <a:p>
            <a:pPr>
              <a:defRPr/>
            </a:pPr>
            <a:fld id="{AC7878A3-9BAD-4D14-B5BB-93675BCFBAA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" pitchFamily="34" charset="0"/>
          <a:ea typeface="宋体" pitchFamily="2" charset="-122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+mn-ea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title"/>
          </p:nvPr>
        </p:nvSpPr>
        <p:spPr>
          <a:xfrm>
            <a:off x="381000" y="2743200"/>
            <a:ext cx="8229600" cy="1143000"/>
          </a:xfrm>
        </p:spPr>
        <p:txBody>
          <a:bodyPr/>
          <a:lstStyle/>
          <a:p>
            <a:pPr algn="ctr" eaLnBrk="1" hangingPunct="1"/>
            <a:r>
              <a:rPr lang="zh-CN" altLang="en-US"/>
              <a:t>实验</a:t>
            </a:r>
            <a:r>
              <a:rPr lang="en-US" altLang="zh-CN"/>
              <a:t>E10</a:t>
            </a:r>
            <a:r>
              <a:rPr lang="zh-CN" altLang="en-US"/>
              <a:t>：图像匹配</a:t>
            </a:r>
            <a:r>
              <a:rPr lang="en-US" altLang="zh-CN"/>
              <a:t>3</a:t>
            </a:r>
            <a:endParaRPr lang="zh-CN" altLang="en-US"/>
          </a:p>
        </p:txBody>
      </p:sp>
      <p:sp>
        <p:nvSpPr>
          <p:cNvPr id="2051" name="TextBox 2"/>
          <p:cNvSpPr txBox="1">
            <a:spLocks noChangeArrowheads="1"/>
          </p:cNvSpPr>
          <p:nvPr/>
        </p:nvSpPr>
        <p:spPr bwMode="auto">
          <a:xfrm>
            <a:off x="3352800" y="3886200"/>
            <a:ext cx="2239963" cy="877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zh-CN" altLang="en-US" sz="2000">
                <a:latin typeface="楷体" panose="02010609060101010101" pitchFamily="49" charset="-122"/>
                <a:ea typeface="楷体" panose="02010609060101010101" pitchFamily="49" charset="-122"/>
              </a:rPr>
              <a:t>钟 凡</a:t>
            </a:r>
            <a:endParaRPr lang="en-US" altLang="zh-CN" sz="2000"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algn="ctr"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zh-CN" sz="1600"/>
              <a:t>zhongfan@sdu.edu.cn</a:t>
            </a:r>
            <a:endParaRPr lang="zh-CN" altLang="en-US" sz="16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 </a:t>
            </a:r>
            <a:r>
              <a:rPr lang="zh-CN" altLang="en-US" dirty="0"/>
              <a:t>实时平面跟踪</a:t>
            </a:r>
          </a:p>
        </p:txBody>
      </p:sp>
      <p:sp>
        <p:nvSpPr>
          <p:cNvPr id="3075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382000" cy="1752600"/>
          </a:xfrm>
        </p:spPr>
        <p:txBody>
          <a:bodyPr/>
          <a:lstStyle/>
          <a:p>
            <a:r>
              <a:rPr lang="zh-CN" altLang="en-US" sz="2000" dirty="0"/>
              <a:t>完成一个如以下视频所示的平面跟踪演示程序：</a:t>
            </a:r>
            <a:endParaRPr lang="en-US" altLang="zh-CN" sz="2000" dirty="0"/>
          </a:p>
          <a:p>
            <a:pPr lvl="1"/>
            <a:r>
              <a:rPr lang="zh-CN" altLang="en-US" sz="1600" dirty="0"/>
              <a:t>平面模板可以提前制作好并存贮在文件里，避免每次运行都要交互框选。</a:t>
            </a:r>
            <a:endParaRPr lang="en-US" altLang="zh-CN" sz="1600" dirty="0"/>
          </a:p>
          <a:p>
            <a:pPr lvl="1"/>
            <a:endParaRPr lang="en-US" altLang="zh-CN" sz="1600" dirty="0"/>
          </a:p>
        </p:txBody>
      </p:sp>
      <p:pic>
        <p:nvPicPr>
          <p:cNvPr id="3" name="feature-t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2600" y="2496995"/>
            <a:ext cx="4953000" cy="37147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57200" y="685800"/>
            <a:ext cx="8229600" cy="4525963"/>
          </a:xfrm>
        </p:spPr>
        <p:txBody>
          <a:bodyPr/>
          <a:lstStyle/>
          <a:p>
            <a:r>
              <a:rPr lang="zh-CN" altLang="en-US" dirty="0"/>
              <a:t>要求：</a:t>
            </a:r>
            <a:endParaRPr lang="en-US" altLang="zh-CN" dirty="0"/>
          </a:p>
          <a:p>
            <a:pPr lvl="1"/>
            <a:r>
              <a:rPr lang="zh-CN" altLang="en-US" sz="2400" dirty="0"/>
              <a:t>速度达到实时（</a:t>
            </a:r>
            <a:r>
              <a:rPr lang="en-US" altLang="zh-CN" sz="2400" dirty="0"/>
              <a:t>25</a:t>
            </a:r>
            <a:r>
              <a:rPr lang="zh-CN" altLang="en-US" sz="2400" dirty="0"/>
              <a:t>帧</a:t>
            </a:r>
            <a:r>
              <a:rPr lang="en-US" altLang="zh-CN" sz="2400" dirty="0"/>
              <a:t>/</a:t>
            </a:r>
            <a:r>
              <a:rPr lang="zh-CN" altLang="en-US" sz="2400" dirty="0"/>
              <a:t>秒以上）；</a:t>
            </a:r>
            <a:endParaRPr lang="en-US" altLang="zh-CN" sz="2400" dirty="0"/>
          </a:p>
          <a:p>
            <a:pPr lvl="1"/>
            <a:r>
              <a:rPr lang="zh-CN" altLang="en-US" sz="2400"/>
              <a:t>根踪</a:t>
            </a:r>
            <a:r>
              <a:rPr lang="zh-CN" altLang="en-US" sz="2400" dirty="0"/>
              <a:t>稳定，不要有明显的错误和抖动；</a:t>
            </a:r>
            <a:endParaRPr lang="en-US" altLang="zh-CN" sz="2400" dirty="0"/>
          </a:p>
          <a:p>
            <a:pPr lvl="1"/>
            <a:r>
              <a:rPr lang="zh-CN" altLang="en-US" sz="2400" dirty="0"/>
              <a:t>尝试结合连续特征跟踪（</a:t>
            </a:r>
            <a:r>
              <a:rPr lang="en-US" altLang="zh-CN" sz="2400" dirty="0"/>
              <a:t>KLT</a:t>
            </a:r>
            <a:r>
              <a:rPr lang="zh-CN" altLang="en-US" sz="2400" dirty="0"/>
              <a:t>方法，</a:t>
            </a:r>
            <a:r>
              <a:rPr lang="en-US" altLang="zh-CN" sz="2400" dirty="0"/>
              <a:t>cv::</a:t>
            </a:r>
            <a:r>
              <a:rPr lang="en-US" altLang="zh-CN" sz="2400" dirty="0" err="1"/>
              <a:t>calcOpticalFlowPyrLK</a:t>
            </a:r>
            <a:r>
              <a:rPr lang="zh-CN" altLang="en-US" sz="2400" dirty="0"/>
              <a:t>）改善速度和稳定性；</a:t>
            </a:r>
          </a:p>
          <a:p>
            <a:pPr lvl="1"/>
            <a:r>
              <a:rPr lang="en-US" altLang="zh-CN" sz="2400" dirty="0"/>
              <a:t>12</a:t>
            </a:r>
            <a:r>
              <a:rPr lang="zh-CN" altLang="en-US" sz="2400" dirty="0"/>
              <a:t>月</a:t>
            </a:r>
            <a:r>
              <a:rPr lang="en-US" altLang="zh-CN" sz="2400" dirty="0"/>
              <a:t>28</a:t>
            </a:r>
            <a:r>
              <a:rPr lang="zh-CN" altLang="en-US" sz="2400" dirty="0"/>
              <a:t>号前完成，实验报告改用</a:t>
            </a:r>
            <a:r>
              <a:rPr lang="en-US" altLang="zh-CN" sz="2400" dirty="0" err="1"/>
              <a:t>ppt</a:t>
            </a:r>
            <a:r>
              <a:rPr lang="zh-CN" altLang="en-US" sz="2400" dirty="0"/>
              <a:t>形式，请详细记录实验过程中针对遇到问题的解决方案和结果。</a:t>
            </a:r>
          </a:p>
        </p:txBody>
      </p:sp>
    </p:spTree>
    <p:extLst>
      <p:ext uri="{BB962C8B-B14F-4D97-AF65-F5344CB8AC3E}">
        <p14:creationId xmlns:p14="http://schemas.microsoft.com/office/powerpoint/2010/main" val="1451622654"/>
      </p:ext>
    </p:extLst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宋体"/>
        <a:cs typeface=""/>
      </a:majorFont>
      <a:minorFont>
        <a:latin typeface="Arial"/>
        <a:ea typeface="宋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2633</TotalTime>
  <Words>125</Words>
  <Application>Microsoft Office PowerPoint</Application>
  <PresentationFormat>全屏显示(4:3)</PresentationFormat>
  <Paragraphs>11</Paragraphs>
  <Slides>3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6" baseType="lpstr">
      <vt:lpstr>楷体</vt:lpstr>
      <vt:lpstr>Arial</vt:lpstr>
      <vt:lpstr>默认设计模板</vt:lpstr>
      <vt:lpstr>实验E10：图像匹配3</vt:lpstr>
      <vt:lpstr> 实时平面跟踪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zf</dc:creator>
  <cp:lastModifiedBy>李 云龙</cp:lastModifiedBy>
  <cp:revision>98</cp:revision>
  <cp:lastPrinted>1601-01-01T00:00:00Z</cp:lastPrinted>
  <dcterms:created xsi:type="dcterms:W3CDTF">1601-01-01T00:00:00Z</dcterms:created>
  <dcterms:modified xsi:type="dcterms:W3CDTF">2020-12-21T13:29:22Z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

<file path=docProps/thumbnail.jpeg>
</file>